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Český jazyk pro Vildu a Vítka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Autor:Mgr. Hana Kohoutová</a:t>
            </a:r>
            <a:endParaRPr 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Přečti: </a:t>
            </a:r>
            <a:r>
              <a:rPr lang="cs-C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pomocí rodičů)</a:t>
            </a:r>
            <a:endParaRPr lang="cs-CZ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Přišlo jaro a na Jahodové zahrádce bylo veselo. Vítek a Vilda běhali mezi záhony a hledali v trávě, čím by na Velikonoce obarvili vajíčka. Pro ty si každý rok chodil velikonoční zajíček a roznášel je dětem v Jahodově. A tak pobíhali sem a tam. „Já už mám zalito“, volal Vilda.</a:t>
            </a:r>
          </a:p>
          <a:p>
            <a:r>
              <a:rPr lang="cs-CZ" dirty="0" smtClean="0"/>
              <a:t>Vítek uslyšel bzz, </a:t>
            </a:r>
            <a:r>
              <a:rPr lang="cs-CZ" dirty="0" smtClean="0"/>
              <a:t>bzz</a:t>
            </a:r>
            <a:r>
              <a:rPr lang="cs-CZ" dirty="0" smtClean="0"/>
              <a:t>. To bude včelka z úlu pod lípou. Byla malá a nemohla létat.</a:t>
            </a:r>
            <a:endParaRPr lang="cs-CZ" dirty="0"/>
          </a:p>
        </p:txBody>
      </p:sp>
      <p:pic>
        <p:nvPicPr>
          <p:cNvPr id="1027" name="Picture 3" descr="C:\Documents and Settings\Jarda\Plocha\kras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29309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Odpověz na otázky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Jaké bylo roční období?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Jak se jmenovali kluci, co běhali mezi záhony?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Jak se jmenovalo město, kde kluci bydleli?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Kdo uslyšel včelku?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Kdo zaléval záhony?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Jaká byla včelka?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Documents and Settings\Jarda\Plocha\králí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88640"/>
            <a:ext cx="2276475" cy="2009775"/>
          </a:xfrm>
          <a:prstGeom prst="rect">
            <a:avLst/>
          </a:prstGeom>
          <a:noFill/>
        </p:spPr>
      </p:pic>
      <p:pic>
        <p:nvPicPr>
          <p:cNvPr id="2054" name="Picture 6" descr="C:\Documents and Settings\Jarda\Plocha\k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077072"/>
            <a:ext cx="200025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Tvůj úkol:</a:t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Zkus vymyslet, proč včelka nemohla létat.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Popovídej si s rodiči o tom, jak by mohl příběh pokračovat.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Proč jsou včelky užitečné?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Proč se jich někdo bojí?</a:t>
            </a:r>
          </a:p>
          <a:p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C:\Documents and Settings\Jarda\Plocha\vč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04664"/>
            <a:ext cx="1234405" cy="1234405"/>
          </a:xfrm>
          <a:prstGeom prst="rect">
            <a:avLst/>
          </a:prstGeom>
          <a:noFill/>
        </p:spPr>
      </p:pic>
      <p:pic>
        <p:nvPicPr>
          <p:cNvPr id="3079" name="Picture 7" descr="C:\Documents and Settings\Jarda\Plocha\včí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573016"/>
            <a:ext cx="2047875" cy="2238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Tvůj druhý úkol</a:t>
            </a:r>
            <a:endParaRPr lang="cs-CZ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Popros maminku, aby ti do sešitu napsala slova a ty je úhledně opiš.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Úl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Med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Včela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Veselo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Jaro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Záhony </a:t>
            </a:r>
          </a:p>
          <a:p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Documents and Settings\Jarda\Plocha\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852936"/>
            <a:ext cx="3816424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191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Český jazyk pro Vildu a Vítka</vt:lpstr>
      <vt:lpstr>Přečti: (s pomocí rodičů)</vt:lpstr>
      <vt:lpstr>Odpověz na otázky</vt:lpstr>
      <vt:lpstr> Tvůj úkol: </vt:lpstr>
      <vt:lpstr>Tvůj druhý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jazyk pro Vildu a Vítka</dc:title>
  <cp:lastModifiedBy>Kohoutovi</cp:lastModifiedBy>
  <cp:revision>5</cp:revision>
  <dcterms:modified xsi:type="dcterms:W3CDTF">2020-03-19T17:18:12Z</dcterms:modified>
</cp:coreProperties>
</file>